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6" r:id="rId2"/>
    <p:sldId id="418" r:id="rId3"/>
    <p:sldId id="420" r:id="rId4"/>
    <p:sldId id="416" r:id="rId5"/>
    <p:sldId id="417" r:id="rId6"/>
    <p:sldId id="419" r:id="rId7"/>
    <p:sldId id="41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3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10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86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14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1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074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3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9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46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21-5-2017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65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fIdC4ehS-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-21362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5536" y="332656"/>
            <a:ext cx="4752528" cy="954107"/>
          </a:xfrm>
          <a:prstGeom prst="rect">
            <a:avLst/>
          </a:prstGeom>
          <a:noFill/>
          <a:ln w="38100">
            <a:solidFill>
              <a:srgbClr val="ECBF4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B169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Exact </a:t>
            </a:r>
          </a:p>
          <a:p>
            <a:pPr algn="ctr"/>
            <a:r>
              <a:rPr lang="nl-NL" sz="2800" b="1" dirty="0" smtClean="0">
                <a:solidFill>
                  <a:srgbClr val="B169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IBS Telen en oogsten</a:t>
            </a:r>
            <a:endParaRPr lang="nl-NL" sz="2800" b="1" dirty="0">
              <a:solidFill>
                <a:srgbClr val="B169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51520" y="549887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1F497D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Docent:</a:t>
            </a:r>
          </a:p>
          <a:p>
            <a:r>
              <a:rPr lang="nl-NL" b="1" dirty="0" smtClean="0">
                <a:solidFill>
                  <a:srgbClr val="1F497D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Muhtezan Brkić</a:t>
            </a:r>
            <a:endParaRPr lang="nl-NL" b="1" dirty="0">
              <a:solidFill>
                <a:srgbClr val="1F497D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56792"/>
            <a:ext cx="4007542" cy="240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76872"/>
            <a:ext cx="3417329" cy="20162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2362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699236" y="260648"/>
            <a:ext cx="4752528" cy="57606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Stikstof</a:t>
            </a: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616597" y="1592309"/>
            <a:ext cx="648072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Scheikundig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element met symbool 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en atoomnummer 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Niet-metaal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zeer reactief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verbindt zich direct met andere stikstofatomen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 (distikstof)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twee-</a:t>
            </a:r>
            <a:r>
              <a:rPr lang="nl-NL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atomige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moleculen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drievoudige binding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die het molecuul een grote stabiliteit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verleent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811213" indent="-452438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anorganische (minerale) stikstof </a:t>
            </a:r>
          </a:p>
          <a:p>
            <a:pPr marL="811213" indent="-452438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organische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stikstof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41" y="4077072"/>
            <a:ext cx="2245673" cy="1656184"/>
          </a:xfrm>
          <a:prstGeom prst="rect">
            <a:avLst/>
          </a:prstGeom>
        </p:spPr>
      </p:pic>
      <p:pic>
        <p:nvPicPr>
          <p:cNvPr id="11" name="Tijdelijke aanduiding voor inhoud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1769688" cy="2160240"/>
          </a:xfrm>
        </p:spPr>
      </p:pic>
    </p:spTree>
    <p:extLst>
      <p:ext uri="{BB962C8B-B14F-4D97-AF65-F5344CB8AC3E}">
        <p14:creationId xmlns:p14="http://schemas.microsoft.com/office/powerpoint/2010/main" val="356618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264696" cy="648072"/>
          </a:xfrm>
        </p:spPr>
        <p:txBody>
          <a:bodyPr/>
          <a:lstStyle/>
          <a:p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Minerale vormen </a:t>
            </a:r>
            <a:r>
              <a:rPr lang="nl-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stikstof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Moleculaire stikstof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vormt 78% van de dampkring van de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aarde.</a:t>
            </a:r>
          </a:p>
          <a:p>
            <a:pPr>
              <a:spcAft>
                <a:spcPts val="600"/>
              </a:spcAft>
            </a:pP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Salpeterzuur of waterstofnitraat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is een anorganische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verbinding (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HNO3).</a:t>
            </a:r>
          </a:p>
          <a:p>
            <a:pPr marL="811213" indent="-274638">
              <a:spcAft>
                <a:spcPts val="600"/>
              </a:spcAft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component in zure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regen.</a:t>
            </a:r>
            <a:endParaRPr lang="nl-NL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11213" indent="-274638">
              <a:spcAft>
                <a:spcPts val="600"/>
              </a:spcAft>
            </a:pP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zeer kleine hoeveelheden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 atmosfeer aangetroffen als product van de tijdens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onweer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optredende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bliksems.</a:t>
            </a:r>
            <a:endParaRPr lang="nl-NL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11213" indent="-274638">
              <a:spcAft>
                <a:spcPts val="600"/>
              </a:spcAft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toepassingen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liggen in de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kunstmest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en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explosievenindustrie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Nitraten en nitrieten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zijn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 verhitting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niet stabiel en kunnen tot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explosies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leiden (vooral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ammoniumnitraat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>
              <a:spcAft>
                <a:spcPts val="600"/>
              </a:spcAft>
            </a:pP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600"/>
              </a:spcAft>
            </a:pP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4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6645424" cy="648072"/>
          </a:xfrm>
        </p:spPr>
        <p:txBody>
          <a:bodyPr/>
          <a:lstStyle/>
          <a:p>
            <a:pPr algn="ctr"/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Organische </a:t>
            </a:r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vormen van stikstof</a:t>
            </a: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3952" y="1412776"/>
            <a:ext cx="7571184" cy="49294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bijzonder essentieel element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 het leven op aarde. </a:t>
            </a:r>
            <a:endParaRPr lang="nl-NL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Alle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eiwitten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bevatten stikstof omdat zij uit 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aminozuren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bestaan.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Elk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nucleïnezuur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(cytosine, guanine, adenine en </a:t>
            </a:r>
            <a:r>
              <a:rPr lang="nl-NL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thymine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- bouwelement van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DNA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RNA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bevat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stikstof.</a:t>
            </a:r>
          </a:p>
          <a:p>
            <a:pPr>
              <a:spcAft>
                <a:spcPts val="600"/>
              </a:spcAft>
            </a:pP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stikstofbindende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bacteriën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(symbiose) de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wortelknolletjes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op de plantenwortels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vlinderbloemige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planten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(soja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andere bonen …)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binden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stikstof 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vanuit de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lucht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86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3808" y="188640"/>
            <a:ext cx="4464496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stikstofkringloop</a:t>
            </a: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908720"/>
            <a:ext cx="7560840" cy="565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1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162973"/>
            <a:ext cx="6645424" cy="52972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nl-N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 </a:t>
            </a:r>
            <a:r>
              <a:rPr lang="nl-N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stikstofkringloop</a:t>
            </a:r>
            <a:r>
              <a:rPr lang="nl-N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pic>
        <p:nvPicPr>
          <p:cNvPr id="8" name="OfIdC4ehS-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47664" y="908720"/>
            <a:ext cx="7200800" cy="564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9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Werkopdrachten</a:t>
            </a:r>
            <a:endParaRPr lang="nl-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933056"/>
            <a:ext cx="3565281" cy="26602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kstvak 2"/>
          <p:cNvSpPr txBox="1"/>
          <p:nvPr/>
        </p:nvSpPr>
        <p:spPr>
          <a:xfrm>
            <a:off x="621904" y="1628800"/>
            <a:ext cx="783852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Bestand “ 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Stikstofkringloop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op Wikiwijs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Pagina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en 7</a:t>
            </a:r>
            <a:endParaRPr lang="nl-NL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Koolstofkringloop 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uitwerking</a:t>
            </a:r>
            <a: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nl-NL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eigen woorden op </a:t>
            </a:r>
            <a:r>
              <a:rPr lang="nl-NL" sz="24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nl-NL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blz.</a:t>
            </a:r>
            <a:endParaRPr lang="nl-NL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66</Words>
  <Application>Microsoft Office PowerPoint</Application>
  <PresentationFormat>Diavoorstelling (4:3)</PresentationFormat>
  <Paragraphs>28</Paragraphs>
  <Slides>7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1_Kantoorthema</vt:lpstr>
      <vt:lpstr>PowerPoint-presentatie</vt:lpstr>
      <vt:lpstr>Stikstof</vt:lpstr>
      <vt:lpstr>Minerale vormen van stikstof</vt:lpstr>
      <vt:lpstr>Organische vormen van stikstof</vt:lpstr>
      <vt:lpstr>De stikstofkringloop</vt:lpstr>
      <vt:lpstr>De stikstofkringloop </vt:lpstr>
      <vt:lpstr>Werkopdrachten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Muhtezan Brkic</dc:creator>
  <cp:lastModifiedBy>Muhtezan Brkic</cp:lastModifiedBy>
  <cp:revision>195</cp:revision>
  <dcterms:created xsi:type="dcterms:W3CDTF">2011-10-14T07:30:03Z</dcterms:created>
  <dcterms:modified xsi:type="dcterms:W3CDTF">2017-05-21T19:28:12Z</dcterms:modified>
</cp:coreProperties>
</file>